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56" r:id="rId3"/>
    <p:sldId id="262" r:id="rId4"/>
    <p:sldId id="269" r:id="rId5"/>
    <p:sldId id="270" r:id="rId6"/>
    <p:sldId id="259" r:id="rId7"/>
    <p:sldId id="27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7" autoAdjust="0"/>
    <p:restoredTop sz="94660"/>
  </p:normalViewPr>
  <p:slideViewPr>
    <p:cSldViewPr snapToGrid="0">
      <p:cViewPr varScale="1">
        <p:scale>
          <a:sx n="48" d="100"/>
          <a:sy n="48" d="100"/>
        </p:scale>
        <p:origin x="36" y="14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accent4">
                <a:lumMod val="40000"/>
                <a:lumOff val="60000"/>
              </a:schemeClr>
            </a:gs>
            <a:gs pos="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png"/><Relationship Id="rId5" Type="http://schemas.openxmlformats.org/officeDocument/2006/relationships/image" Target="../media/image4.gif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90672" y="103632"/>
            <a:ext cx="8872728" cy="6656832"/>
          </a:xfrm>
        </p:spPr>
        <p:txBody>
          <a:bodyPr>
            <a:noAutofit/>
          </a:bodyPr>
          <a:lstStyle/>
          <a:p>
            <a:pPr algn="ctr"/>
            <a:r>
              <a:rPr lang="es-ES" sz="8800" b="1" dirty="0" smtClean="0">
                <a:solidFill>
                  <a:schemeClr val="bg1"/>
                </a:solidFill>
              </a:rPr>
              <a:t>CELEBRACIÓN </a:t>
            </a:r>
            <a:br>
              <a:rPr lang="es-ES" sz="8800" b="1" dirty="0" smtClean="0">
                <a:solidFill>
                  <a:schemeClr val="bg1"/>
                </a:solidFill>
              </a:rPr>
            </a:br>
            <a:r>
              <a:rPr lang="es-ES" sz="8800" b="1" dirty="0" smtClean="0">
                <a:solidFill>
                  <a:schemeClr val="bg1"/>
                </a:solidFill>
              </a:rPr>
              <a:t>DE </a:t>
            </a:r>
            <a:r>
              <a:rPr lang="es-ES" sz="8800" b="1" dirty="0" smtClean="0">
                <a:solidFill>
                  <a:schemeClr val="bg1"/>
                </a:solidFill>
              </a:rPr>
              <a:t>LA </a:t>
            </a:r>
            <a:r>
              <a:rPr lang="es-ES" sz="8800" b="1" dirty="0" smtClean="0">
                <a:solidFill>
                  <a:schemeClr val="bg1"/>
                </a:solidFill>
              </a:rPr>
              <a:t/>
            </a:r>
            <a:br>
              <a:rPr lang="es-ES" sz="8800" b="1" dirty="0" smtClean="0">
                <a:solidFill>
                  <a:schemeClr val="bg1"/>
                </a:solidFill>
              </a:rPr>
            </a:br>
            <a:r>
              <a:rPr lang="es-ES" sz="8800" b="1" dirty="0" smtClean="0">
                <a:solidFill>
                  <a:schemeClr val="bg1"/>
                </a:solidFill>
              </a:rPr>
              <a:t>VI  MUESTRA </a:t>
            </a:r>
            <a:r>
              <a:rPr lang="es-ES" sz="8800" b="1" dirty="0" smtClean="0">
                <a:solidFill>
                  <a:schemeClr val="bg1"/>
                </a:solidFill>
              </a:rPr>
              <a:t/>
            </a:r>
            <a:br>
              <a:rPr lang="es-ES" sz="8800" b="1" dirty="0" smtClean="0">
                <a:solidFill>
                  <a:schemeClr val="bg1"/>
                </a:solidFill>
              </a:rPr>
            </a:br>
            <a:r>
              <a:rPr lang="es-ES" sz="8800" b="1" dirty="0" smtClean="0">
                <a:solidFill>
                  <a:schemeClr val="bg1"/>
                </a:solidFill>
              </a:rPr>
              <a:t>DE JUEGOS TRADICIONALES </a:t>
            </a:r>
            <a:endParaRPr lang="es-ES" sz="8800" b="1" dirty="0">
              <a:solidFill>
                <a:schemeClr val="bg1"/>
              </a:solidFill>
            </a:endParaRPr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10020364" y="6315456"/>
            <a:ext cx="1943036" cy="4450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200" dirty="0" smtClean="0">
                <a:solidFill>
                  <a:schemeClr val="bg1"/>
                </a:solidFill>
              </a:rPr>
              <a:t>Ilustraciones de Amparo </a:t>
            </a:r>
            <a:r>
              <a:rPr lang="es-ES" sz="1200" dirty="0" err="1" smtClean="0">
                <a:solidFill>
                  <a:schemeClr val="bg1"/>
                </a:solidFill>
              </a:rPr>
              <a:t>Ortielles</a:t>
            </a:r>
            <a:endParaRPr lang="es-ES" sz="1200" dirty="0" smtClean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38" y="337930"/>
            <a:ext cx="2286000" cy="2286000"/>
          </a:xfrm>
          <a:prstGeom prst="rect">
            <a:avLst/>
          </a:prstGeom>
        </p:spPr>
      </p:pic>
      <p:pic>
        <p:nvPicPr>
          <p:cNvPr id="7" name="Picture 2" descr="http://www.unizar.es/sites/default/files/expresion_musical-colo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38" y="2926080"/>
            <a:ext cx="4201426" cy="1140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500786"/>
              </p:ext>
            </p:extLst>
          </p:nvPr>
        </p:nvGraphicFramePr>
        <p:xfrm>
          <a:off x="114852" y="4475043"/>
          <a:ext cx="2552424" cy="2081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Acrobat Document" r:id="rId5" imgW="8058035" imgH="6572046" progId="Acrobat.Document.DC">
                  <p:embed/>
                </p:oleObj>
              </mc:Choice>
              <mc:Fallback>
                <p:oleObj name="Acrobat Document" r:id="rId5" imgW="8058035" imgH="6572046" progId="Acrobat.Document.DC">
                  <p:embed/>
                  <p:pic>
                    <p:nvPicPr>
                      <p:cNvPr id="6" name="Objeto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852" y="4475043"/>
                        <a:ext cx="2552424" cy="2081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202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26142" y="2166730"/>
            <a:ext cx="8104632" cy="4317730"/>
          </a:xfrm>
        </p:spPr>
        <p:txBody>
          <a:bodyPr>
            <a:noAutofit/>
          </a:bodyPr>
          <a:lstStyle/>
          <a:p>
            <a:pPr algn="ctr"/>
            <a:r>
              <a:rPr lang="es-ES" sz="8000" b="1" dirty="0" smtClean="0">
                <a:solidFill>
                  <a:schemeClr val="bg1"/>
                </a:solidFill>
              </a:rPr>
              <a:t/>
            </a:r>
            <a:br>
              <a:rPr lang="es-ES" sz="8000" b="1" dirty="0" smtClean="0">
                <a:solidFill>
                  <a:schemeClr val="bg1"/>
                </a:solidFill>
              </a:rPr>
            </a:br>
            <a:r>
              <a:rPr lang="es-ES" sz="8800" b="1" dirty="0" smtClean="0">
                <a:solidFill>
                  <a:schemeClr val="bg1"/>
                </a:solidFill>
              </a:rPr>
              <a:t>VIERNES </a:t>
            </a:r>
            <a:r>
              <a:rPr lang="es-ES" sz="8800" b="1" dirty="0">
                <a:solidFill>
                  <a:schemeClr val="bg1"/>
                </a:solidFill>
              </a:rPr>
              <a:t>8</a:t>
            </a:r>
            <a:r>
              <a:rPr lang="es-ES" sz="8800" b="1" dirty="0" smtClean="0">
                <a:solidFill>
                  <a:schemeClr val="bg1"/>
                </a:solidFill>
              </a:rPr>
              <a:t> </a:t>
            </a:r>
            <a:r>
              <a:rPr lang="es-ES" sz="8800" b="1" dirty="0" smtClean="0">
                <a:solidFill>
                  <a:schemeClr val="bg1"/>
                </a:solidFill>
              </a:rPr>
              <a:t>DE </a:t>
            </a:r>
            <a:r>
              <a:rPr lang="es-ES" sz="8800" b="1" dirty="0" smtClean="0">
                <a:solidFill>
                  <a:schemeClr val="bg1"/>
                </a:solidFill>
              </a:rPr>
              <a:t>NOVIEMBRE 2024</a:t>
            </a:r>
            <a:endParaRPr lang="es-ES" sz="8800" b="1" dirty="0">
              <a:solidFill>
                <a:schemeClr val="bg1"/>
              </a:solidFill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580580" y="3371088"/>
            <a:ext cx="11507788" cy="2944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dirty="0" smtClean="0">
                <a:solidFill>
                  <a:schemeClr val="bg1"/>
                </a:solidFill>
              </a:rPr>
              <a:t/>
            </a:r>
            <a:br>
              <a:rPr lang="es-ES" dirty="0" smtClean="0">
                <a:solidFill>
                  <a:schemeClr val="bg1"/>
                </a:solidFill>
              </a:rPr>
            </a:br>
            <a:endParaRPr lang="es-ES" sz="7300" b="1" dirty="0">
              <a:solidFill>
                <a:schemeClr val="bg1"/>
              </a:solidFill>
            </a:endParaRPr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10020364" y="6315456"/>
            <a:ext cx="1943036" cy="4450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200" dirty="0" smtClean="0">
                <a:solidFill>
                  <a:schemeClr val="bg1"/>
                </a:solidFill>
              </a:rPr>
              <a:t>Ilustraciones de Amparo </a:t>
            </a:r>
            <a:r>
              <a:rPr lang="es-ES" sz="1200" dirty="0" err="1" smtClean="0">
                <a:solidFill>
                  <a:schemeClr val="bg1"/>
                </a:solidFill>
              </a:rPr>
              <a:t>Ortielles</a:t>
            </a:r>
            <a:endParaRPr lang="es-ES" sz="1200" dirty="0" smtClean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93" y="209961"/>
            <a:ext cx="2578357" cy="2578357"/>
          </a:xfrm>
          <a:prstGeom prst="rect">
            <a:avLst/>
          </a:prstGeom>
        </p:spPr>
      </p:pic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4141157"/>
              </p:ext>
            </p:extLst>
          </p:nvPr>
        </p:nvGraphicFramePr>
        <p:xfrm>
          <a:off x="238893" y="3882282"/>
          <a:ext cx="2722968" cy="2220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Acrobat Document" r:id="rId4" imgW="8058035" imgH="6572046" progId="Acrobat.Document.DC">
                  <p:embed/>
                </p:oleObj>
              </mc:Choice>
              <mc:Fallback>
                <p:oleObj name="Acrobat Document" r:id="rId4" imgW="8058035" imgH="6572046" progId="Acrobat.Document.DC">
                  <p:embed/>
                  <p:pic>
                    <p:nvPicPr>
                      <p:cNvPr id="6" name="Objeto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8893" y="3882282"/>
                        <a:ext cx="2722968" cy="22208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2" descr="http://www.unizar.es/sites/default/files/expresion_musical-color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835" y="209961"/>
            <a:ext cx="6222504" cy="1688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228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04716" y="2307047"/>
            <a:ext cx="7821168" cy="2439294"/>
          </a:xfrm>
        </p:spPr>
        <p:txBody>
          <a:bodyPr>
            <a:noAutofit/>
          </a:bodyPr>
          <a:lstStyle/>
          <a:p>
            <a:r>
              <a:rPr lang="es-ES" sz="8800" b="1" dirty="0" smtClean="0">
                <a:solidFill>
                  <a:schemeClr val="bg1"/>
                </a:solidFill>
              </a:rPr>
              <a:t>. </a:t>
            </a:r>
            <a:r>
              <a:rPr lang="es-ES" sz="7200" dirty="0" smtClean="0">
                <a:solidFill>
                  <a:schemeClr val="bg1"/>
                </a:solidFill>
              </a:rPr>
              <a:t>600 ALUMNOS</a:t>
            </a:r>
            <a:r>
              <a:rPr lang="es-ES" sz="7200" b="1" dirty="0" smtClean="0">
                <a:solidFill>
                  <a:schemeClr val="bg1"/>
                </a:solidFill>
              </a:rPr>
              <a:t/>
            </a:r>
            <a:br>
              <a:rPr lang="es-ES" sz="7200" b="1" dirty="0" smtClean="0">
                <a:solidFill>
                  <a:schemeClr val="bg1"/>
                </a:solidFill>
              </a:rPr>
            </a:br>
            <a:r>
              <a:rPr lang="es-ES" sz="8800" b="1" dirty="0" smtClean="0">
                <a:solidFill>
                  <a:schemeClr val="bg1"/>
                </a:solidFill>
              </a:rPr>
              <a:t>.</a:t>
            </a:r>
            <a:r>
              <a:rPr lang="es-ES" sz="7200" b="1" dirty="0" smtClean="0">
                <a:solidFill>
                  <a:schemeClr val="bg1"/>
                </a:solidFill>
              </a:rPr>
              <a:t> </a:t>
            </a:r>
            <a:r>
              <a:rPr lang="es-ES" sz="7200" dirty="0" smtClean="0">
                <a:solidFill>
                  <a:schemeClr val="bg1"/>
                </a:solidFill>
              </a:rPr>
              <a:t>10 </a:t>
            </a:r>
            <a:r>
              <a:rPr lang="es-ES" sz="7200" dirty="0" smtClean="0">
                <a:solidFill>
                  <a:schemeClr val="bg1"/>
                </a:solidFill>
              </a:rPr>
              <a:t>colegios</a:t>
            </a:r>
            <a:endParaRPr lang="es-ES" sz="7200" dirty="0">
              <a:solidFill>
                <a:schemeClr val="bg1"/>
              </a:solidFill>
            </a:endParaRPr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10020364" y="6315456"/>
            <a:ext cx="1943036" cy="4450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200" dirty="0" smtClean="0">
                <a:solidFill>
                  <a:schemeClr val="bg1"/>
                </a:solidFill>
              </a:rPr>
              <a:t>Ilustraciones de Amparo </a:t>
            </a:r>
            <a:r>
              <a:rPr lang="es-ES" sz="1200" dirty="0" err="1" smtClean="0">
                <a:solidFill>
                  <a:schemeClr val="bg1"/>
                </a:solidFill>
              </a:rPr>
              <a:t>Ortielles</a:t>
            </a:r>
            <a:endParaRPr lang="es-ES" sz="1200" dirty="0" smtClean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81" y="45772"/>
            <a:ext cx="2518271" cy="2518271"/>
          </a:xfrm>
          <a:prstGeom prst="rect">
            <a:avLst/>
          </a:prstGeom>
        </p:spPr>
      </p:pic>
      <p:sp>
        <p:nvSpPr>
          <p:cNvPr id="12" name="Título 1"/>
          <p:cNvSpPr txBox="1">
            <a:spLocks/>
          </p:cNvSpPr>
          <p:nvPr/>
        </p:nvSpPr>
        <p:spPr>
          <a:xfrm>
            <a:off x="3319272" y="184078"/>
            <a:ext cx="8872728" cy="141214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8800" b="1" dirty="0" smtClean="0">
                <a:solidFill>
                  <a:schemeClr val="bg1"/>
                </a:solidFill>
              </a:rPr>
              <a:t>PARTICIPAN</a:t>
            </a:r>
            <a:endParaRPr lang="es-ES" sz="8800" b="1" dirty="0">
              <a:solidFill>
                <a:schemeClr val="bg1"/>
              </a:solidFill>
            </a:endParaRPr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3952800" y="5561958"/>
            <a:ext cx="8239200" cy="75349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4400" dirty="0" smtClean="0">
                <a:solidFill>
                  <a:schemeClr val="bg1"/>
                </a:solidFill>
              </a:rPr>
              <a:t>ed</a:t>
            </a:r>
            <a:r>
              <a:rPr lang="es-ES" sz="4400" dirty="0" smtClean="0">
                <a:solidFill>
                  <a:schemeClr val="bg1"/>
                </a:solidFill>
              </a:rPr>
              <a:t>. Primaria y ed. especial</a:t>
            </a:r>
            <a:endParaRPr lang="es-ES" sz="4400" dirty="0">
              <a:solidFill>
                <a:schemeClr val="bg1"/>
              </a:solidFill>
            </a:endParaRPr>
          </a:p>
        </p:txBody>
      </p:sp>
      <p:graphicFrame>
        <p:nvGraphicFramePr>
          <p:cNvPr id="15" name="Objeto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277424"/>
              </p:ext>
            </p:extLst>
          </p:nvPr>
        </p:nvGraphicFramePr>
        <p:xfrm>
          <a:off x="0" y="4637139"/>
          <a:ext cx="2722968" cy="2220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Acrobat Document" r:id="rId4" imgW="8058035" imgH="6572046" progId="Acrobat.Document.DC">
                  <p:embed/>
                </p:oleObj>
              </mc:Choice>
              <mc:Fallback>
                <p:oleObj name="Acrobat Document" r:id="rId4" imgW="8058035" imgH="6572046" progId="Acrobat.Document.DC">
                  <p:embed/>
                  <p:pic>
                    <p:nvPicPr>
                      <p:cNvPr id="6" name="Objeto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4637139"/>
                        <a:ext cx="2722968" cy="22208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2" descr="http://www.unizar.es/sites/default/files/expresion_musical-color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81" y="3021449"/>
            <a:ext cx="4313096" cy="1170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170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580580" y="3371088"/>
            <a:ext cx="11507788" cy="2944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dirty="0" smtClean="0">
                <a:solidFill>
                  <a:schemeClr val="bg1"/>
                </a:solidFill>
              </a:rPr>
              <a:t/>
            </a:r>
            <a:br>
              <a:rPr lang="es-ES" dirty="0" smtClean="0">
                <a:solidFill>
                  <a:schemeClr val="bg1"/>
                </a:solidFill>
              </a:rPr>
            </a:br>
            <a:endParaRPr lang="es-ES" sz="7300" b="1" dirty="0">
              <a:solidFill>
                <a:schemeClr val="bg1"/>
              </a:solidFill>
            </a:endParaRPr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10020364" y="6315456"/>
            <a:ext cx="1943036" cy="4450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200" dirty="0" smtClean="0">
                <a:solidFill>
                  <a:schemeClr val="bg1"/>
                </a:solidFill>
              </a:rPr>
              <a:t>Ilustraciones de Amparo </a:t>
            </a:r>
            <a:r>
              <a:rPr lang="es-ES" sz="1200" dirty="0" err="1" smtClean="0">
                <a:solidFill>
                  <a:schemeClr val="bg1"/>
                </a:solidFill>
              </a:rPr>
              <a:t>Ortielles</a:t>
            </a:r>
            <a:endParaRPr lang="es-ES" sz="1200" dirty="0" smtClean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28" y="178802"/>
            <a:ext cx="2081202" cy="2081202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3242346" y="3230122"/>
            <a:ext cx="8721054" cy="272751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s-ES" sz="8800" b="1" dirty="0">
              <a:solidFill>
                <a:schemeClr val="bg1"/>
              </a:solidFill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575150" y="3092795"/>
            <a:ext cx="11778394" cy="272751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s-ES" sz="8800" b="1" dirty="0">
              <a:solidFill>
                <a:schemeClr val="bg1"/>
              </a:solidFill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3710438" y="454089"/>
            <a:ext cx="8872728" cy="607000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8800" b="1" dirty="0" smtClean="0">
                <a:solidFill>
                  <a:schemeClr val="bg1"/>
                </a:solidFill>
              </a:rPr>
              <a:t>Lugar de celebración </a:t>
            </a:r>
            <a:r>
              <a:rPr lang="es-ES" sz="8000" b="1" dirty="0" smtClean="0">
                <a:solidFill>
                  <a:schemeClr val="bg1"/>
                </a:solidFill>
              </a:rPr>
              <a:t>Servicios </a:t>
            </a:r>
            <a:r>
              <a:rPr lang="es-ES" sz="8000" b="1" dirty="0" smtClean="0">
                <a:solidFill>
                  <a:schemeClr val="bg1"/>
                </a:solidFill>
              </a:rPr>
              <a:t>de Actividades </a:t>
            </a:r>
            <a:r>
              <a:rPr lang="es-ES" sz="8000" b="1" dirty="0" smtClean="0">
                <a:solidFill>
                  <a:schemeClr val="bg1"/>
                </a:solidFill>
              </a:rPr>
              <a:t>Deportivas</a:t>
            </a:r>
            <a:endParaRPr lang="es-ES" sz="8000" b="1" dirty="0">
              <a:solidFill>
                <a:schemeClr val="bg1"/>
              </a:solidFill>
            </a:endParaRPr>
          </a:p>
        </p:txBody>
      </p:sp>
      <p:pic>
        <p:nvPicPr>
          <p:cNvPr id="13" name="Picture 2" descr="http://www.unizar.es/sites/default/files/expresion_musical-colo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82" y="2884153"/>
            <a:ext cx="4537604" cy="1231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Objeto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235543"/>
              </p:ext>
            </p:extLst>
          </p:nvPr>
        </p:nvGraphicFramePr>
        <p:xfrm>
          <a:off x="85782" y="4755778"/>
          <a:ext cx="2371578" cy="1934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Acrobat Document" r:id="rId5" imgW="8058035" imgH="6572046" progId="Acrobat.Document.DC">
                  <p:embed/>
                </p:oleObj>
              </mc:Choice>
              <mc:Fallback>
                <p:oleObj name="Acrobat Document" r:id="rId5" imgW="8058035" imgH="6572046" progId="Acrobat.Document.DC">
                  <p:embed/>
                  <p:pic>
                    <p:nvPicPr>
                      <p:cNvPr id="13" name="Objeto 1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5782" y="4755778"/>
                        <a:ext cx="2371578" cy="19342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235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580580" y="3371088"/>
            <a:ext cx="11507788" cy="2944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dirty="0" smtClean="0">
                <a:solidFill>
                  <a:schemeClr val="bg1"/>
                </a:solidFill>
              </a:rPr>
              <a:t/>
            </a:r>
            <a:br>
              <a:rPr lang="es-ES" dirty="0" smtClean="0">
                <a:solidFill>
                  <a:schemeClr val="bg1"/>
                </a:solidFill>
              </a:rPr>
            </a:br>
            <a:endParaRPr lang="es-ES" sz="7300" b="1" dirty="0">
              <a:solidFill>
                <a:schemeClr val="bg1"/>
              </a:solidFill>
            </a:endParaRPr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10020364" y="6315456"/>
            <a:ext cx="1943036" cy="4450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200" dirty="0" smtClean="0">
                <a:solidFill>
                  <a:schemeClr val="bg1"/>
                </a:solidFill>
              </a:rPr>
              <a:t>Ilustraciones de Amparo </a:t>
            </a:r>
            <a:r>
              <a:rPr lang="es-ES" sz="1200" dirty="0" err="1" smtClean="0">
                <a:solidFill>
                  <a:schemeClr val="bg1"/>
                </a:solidFill>
              </a:rPr>
              <a:t>Ortielles</a:t>
            </a:r>
            <a:endParaRPr lang="es-ES" sz="1200" dirty="0" smtClean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006" y="127259"/>
            <a:ext cx="2409562" cy="2409562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390144" y="3230122"/>
            <a:ext cx="11573256" cy="272751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s-ES" sz="8800" b="1" dirty="0">
              <a:solidFill>
                <a:schemeClr val="bg1"/>
              </a:solidFill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575150" y="3092795"/>
            <a:ext cx="11778394" cy="272751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s-ES" sz="8800" b="1" dirty="0">
              <a:solidFill>
                <a:schemeClr val="bg1"/>
              </a:solidFill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2785196" y="1840182"/>
            <a:ext cx="8872728" cy="341408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8000" b="1" dirty="0" smtClean="0">
                <a:solidFill>
                  <a:schemeClr val="bg1"/>
                </a:solidFill>
              </a:rPr>
              <a:t> Horario</a:t>
            </a:r>
          </a:p>
          <a:p>
            <a:pPr algn="ctr"/>
            <a:r>
              <a:rPr lang="es-ES" sz="8000" b="1" dirty="0" smtClean="0">
                <a:solidFill>
                  <a:schemeClr val="bg1"/>
                </a:solidFill>
              </a:rPr>
              <a:t>De 9,30 a 13,00</a:t>
            </a:r>
            <a:endParaRPr lang="es-ES" sz="8000" b="1" dirty="0">
              <a:solidFill>
                <a:schemeClr val="bg1"/>
              </a:solidFill>
            </a:endParaRPr>
          </a:p>
        </p:txBody>
      </p:sp>
      <p:graphicFrame>
        <p:nvGraphicFramePr>
          <p:cNvPr id="13" name="Objeto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0328146"/>
              </p:ext>
            </p:extLst>
          </p:nvPr>
        </p:nvGraphicFramePr>
        <p:xfrm>
          <a:off x="288480" y="4614608"/>
          <a:ext cx="2496716" cy="2036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Acrobat Document" r:id="rId4" imgW="8058035" imgH="6572046" progId="Acrobat.Document.DC">
                  <p:embed/>
                </p:oleObj>
              </mc:Choice>
              <mc:Fallback>
                <p:oleObj name="Acrobat Document" r:id="rId4" imgW="8058035" imgH="6572046" progId="Acrobat.Document.DC">
                  <p:embed/>
                  <p:pic>
                    <p:nvPicPr>
                      <p:cNvPr id="6" name="Objeto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8480" y="4614608"/>
                        <a:ext cx="2496716" cy="20363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2" descr="http://www.unizar.es/sites/default/files/expresion_musical-color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706" y="219782"/>
            <a:ext cx="4944671" cy="1342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469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9184" y="1152144"/>
            <a:ext cx="5577839" cy="374904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>
                <a:solidFill>
                  <a:schemeClr val="bg1"/>
                </a:solidFill>
              </a:rPr>
              <a:t/>
            </a:r>
            <a:br>
              <a:rPr lang="es-ES" dirty="0" smtClean="0">
                <a:solidFill>
                  <a:schemeClr val="bg1"/>
                </a:solidFill>
              </a:rPr>
            </a:br>
            <a:r>
              <a:rPr lang="es-ES" sz="4400" b="1" dirty="0" smtClean="0">
                <a:solidFill>
                  <a:schemeClr val="bg1"/>
                </a:solidFill>
              </a:rPr>
              <a:t>DEPARTAMENTO DE EXPRESIÓN MUSICAL, PLÁSTICA Y CORPORAL DE UNIZAR</a:t>
            </a:r>
            <a:endParaRPr lang="es-ES" sz="4400" b="1" dirty="0">
              <a:solidFill>
                <a:schemeClr val="bg1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400801" y="1700784"/>
            <a:ext cx="5468112" cy="4151376"/>
          </a:xfrm>
        </p:spPr>
        <p:txBody>
          <a:bodyPr>
            <a:normAutofit/>
          </a:bodyPr>
          <a:lstStyle/>
          <a:p>
            <a:pPr algn="ctr"/>
            <a:r>
              <a:rPr lang="es-ES" sz="4000" b="1" dirty="0" smtClean="0">
                <a:solidFill>
                  <a:schemeClr val="bg1"/>
                </a:solidFill>
              </a:rPr>
              <a:t>LA ASOCIACIÓN EUROPEA DE JUEGOS Y DEPORTES TRADICIONALES (AEJeST)</a:t>
            </a:r>
          </a:p>
          <a:p>
            <a:pPr algn="ctr"/>
            <a:endParaRPr lang="es-ES" sz="4000" b="1" dirty="0">
              <a:solidFill>
                <a:schemeClr val="bg1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2524539" y="313204"/>
            <a:ext cx="8365964" cy="6766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4400" b="1" dirty="0" smtClean="0">
                <a:solidFill>
                  <a:schemeClr val="bg1"/>
                </a:solidFill>
              </a:rPr>
              <a:t>CON LA COLABORACIÓN DE </a:t>
            </a:r>
            <a:endParaRPr lang="es-ES" sz="44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8752520"/>
              </p:ext>
            </p:extLst>
          </p:nvPr>
        </p:nvGraphicFramePr>
        <p:xfrm>
          <a:off x="9579600" y="4901184"/>
          <a:ext cx="2130704" cy="1737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Acrobat Document" r:id="rId3" imgW="8058035" imgH="6572046" progId="Acrobat.Document.DC">
                  <p:embed/>
                </p:oleObj>
              </mc:Choice>
              <mc:Fallback>
                <p:oleObj name="Acrobat Document" r:id="rId3" imgW="8058035" imgH="6572046" progId="Acrobat.Document.DC">
                  <p:embed/>
                  <p:pic>
                    <p:nvPicPr>
                      <p:cNvPr id="11" name="Objeto 1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579600" y="4901184"/>
                        <a:ext cx="2130704" cy="17378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409" y="4939364"/>
            <a:ext cx="1661448" cy="1661448"/>
          </a:xfrm>
          <a:prstGeom prst="rect">
            <a:avLst/>
          </a:prstGeom>
        </p:spPr>
      </p:pic>
      <p:pic>
        <p:nvPicPr>
          <p:cNvPr id="3074" name="Picture 2" descr="http://www.unizar.es/sites/default/files/expresion_musical-color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626" y="5063468"/>
            <a:ext cx="4927075" cy="133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23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580580" y="3371088"/>
            <a:ext cx="11507788" cy="2944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dirty="0" smtClean="0">
                <a:solidFill>
                  <a:schemeClr val="bg1"/>
                </a:solidFill>
              </a:rPr>
              <a:t/>
            </a:r>
            <a:br>
              <a:rPr lang="es-ES" dirty="0" smtClean="0">
                <a:solidFill>
                  <a:schemeClr val="bg1"/>
                </a:solidFill>
              </a:rPr>
            </a:br>
            <a:endParaRPr lang="es-ES" sz="7300" b="1" dirty="0">
              <a:solidFill>
                <a:schemeClr val="bg1"/>
              </a:solidFill>
            </a:endParaRPr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10020364" y="6315456"/>
            <a:ext cx="1943036" cy="4450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200" dirty="0" smtClean="0">
                <a:solidFill>
                  <a:schemeClr val="bg1"/>
                </a:solidFill>
              </a:rPr>
              <a:t>Ilustraciones de Amparo </a:t>
            </a:r>
            <a:r>
              <a:rPr lang="es-ES" sz="1200" dirty="0" err="1" smtClean="0">
                <a:solidFill>
                  <a:schemeClr val="bg1"/>
                </a:solidFill>
              </a:rPr>
              <a:t>Ortielles</a:t>
            </a:r>
            <a:endParaRPr lang="es-ES" sz="1200" dirty="0" smtClean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74" y="157082"/>
            <a:ext cx="2657419" cy="2657419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390144" y="3230122"/>
            <a:ext cx="11573256" cy="272751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s-ES" sz="8800" b="1" dirty="0">
              <a:solidFill>
                <a:schemeClr val="bg1"/>
              </a:solidFill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575150" y="3092795"/>
            <a:ext cx="11778394" cy="272751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s-ES" sz="8800" b="1" dirty="0">
              <a:solidFill>
                <a:schemeClr val="bg1"/>
              </a:solidFill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3371690" y="1018489"/>
            <a:ext cx="8872728" cy="3844593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8800" b="1" dirty="0" smtClean="0">
                <a:solidFill>
                  <a:schemeClr val="bg1"/>
                </a:solidFill>
              </a:rPr>
              <a:t>TE ESPERAMOS</a:t>
            </a:r>
          </a:p>
          <a:p>
            <a:pPr algn="ctr"/>
            <a:endParaRPr lang="es-ES" b="1" dirty="0">
              <a:solidFill>
                <a:schemeClr val="bg1"/>
              </a:solidFill>
            </a:endParaRPr>
          </a:p>
          <a:p>
            <a:pPr algn="ctr"/>
            <a:endParaRPr lang="es-ES" b="1" dirty="0">
              <a:solidFill>
                <a:schemeClr val="bg1"/>
              </a:solidFill>
            </a:endParaRPr>
          </a:p>
        </p:txBody>
      </p:sp>
      <p:graphicFrame>
        <p:nvGraphicFramePr>
          <p:cNvPr id="13" name="Objeto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514470"/>
              </p:ext>
            </p:extLst>
          </p:nvPr>
        </p:nvGraphicFramePr>
        <p:xfrm>
          <a:off x="9226380" y="4361428"/>
          <a:ext cx="2737020" cy="2232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Acrobat Document" r:id="rId4" imgW="8058035" imgH="6572046" progId="Acrobat.Document.DC">
                  <p:embed/>
                </p:oleObj>
              </mc:Choice>
              <mc:Fallback>
                <p:oleObj name="Acrobat Document" r:id="rId4" imgW="8058035" imgH="6572046" progId="Acrobat.Document.DC">
                  <p:embed/>
                  <p:pic>
                    <p:nvPicPr>
                      <p:cNvPr id="6" name="Objeto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26380" y="4361428"/>
                        <a:ext cx="2737020" cy="22323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2" descr="http://www.unizar.es/sites/default/files/expresion_musical-color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674" y="4904806"/>
            <a:ext cx="6222504" cy="1688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73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137</TotalTime>
  <Words>66</Words>
  <Application>Microsoft Office PowerPoint</Application>
  <PresentationFormat>Panorámica</PresentationFormat>
  <Paragraphs>22</Paragraphs>
  <Slides>7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Century Gothic</vt:lpstr>
      <vt:lpstr>Wingdings 3</vt:lpstr>
      <vt:lpstr>Sector</vt:lpstr>
      <vt:lpstr>Adobe Acrobat Document</vt:lpstr>
      <vt:lpstr>CELEBRACIÓN  DE LA  VI  MUESTRA  DE JUEGOS TRADICIONALES </vt:lpstr>
      <vt:lpstr> VIERNES 8 DE NOVIEMBRE 2024</vt:lpstr>
      <vt:lpstr>. 600 ALUMNOS . 10 colegios</vt:lpstr>
      <vt:lpstr>Presentación de PowerPoint</vt:lpstr>
      <vt:lpstr>Presentación de PowerPoint</vt:lpstr>
      <vt:lpstr> DEPARTAMENTO DE EXPRESIÓN MUSICAL, PLÁSTICA Y CORPORAL DE UNIZAR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“JUEGOS TRADICIONALES Y VALORES DE FORMACIÓN CIUDADANA”</dc:title>
  <dc:creator>USUARIO</dc:creator>
  <cp:lastModifiedBy>USUARIO</cp:lastModifiedBy>
  <cp:revision>20</cp:revision>
  <dcterms:created xsi:type="dcterms:W3CDTF">2021-03-13T00:18:14Z</dcterms:created>
  <dcterms:modified xsi:type="dcterms:W3CDTF">2024-11-05T19:21:01Z</dcterms:modified>
</cp:coreProperties>
</file>